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57" r:id="rId6"/>
    <p:sldId id="263" r:id="rId7"/>
    <p:sldId id="264" r:id="rId8"/>
    <p:sldId id="265" r:id="rId9"/>
    <p:sldId id="266" r:id="rId10"/>
    <p:sldId id="267" r:id="rId11"/>
    <p:sldId id="262" r:id="rId12"/>
    <p:sldId id="269" r:id="rId13"/>
    <p:sldId id="268"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A24B1-7B88-375F-86D2-4567ABB006D9}"/>
              </a:ext>
            </a:extLst>
          </p:cNvPr>
          <p:cNvSpPr>
            <a:spLocks noGrp="1"/>
          </p:cNvSpPr>
          <p:nvPr>
            <p:ph type="ctrTitle"/>
          </p:nvPr>
        </p:nvSpPr>
        <p:spPr/>
        <p:txBody>
          <a:bodyPr>
            <a:normAutofit fontScale="90000"/>
          </a:bodyPr>
          <a:lstStyle/>
          <a:p>
            <a:pPr algn="ctr"/>
            <a:br>
              <a:rPr lang="en-US" dirty="0"/>
            </a:br>
            <a:r>
              <a:rPr lang="en-US" b="1" i="1" u="sng" dirty="0">
                <a:solidFill>
                  <a:schemeClr val="bg2"/>
                </a:solidFill>
                <a:latin typeface="Algerian" panose="04020705040A02060702" pitchFamily="82" charset="0"/>
              </a:rPr>
              <a:t>Project </a:t>
            </a:r>
            <a:r>
              <a:rPr lang="en-US" b="1" i="1" u="sng" dirty="0" err="1">
                <a:solidFill>
                  <a:schemeClr val="bg2"/>
                </a:solidFill>
                <a:latin typeface="Algerian" panose="04020705040A02060702" pitchFamily="82" charset="0"/>
              </a:rPr>
              <a:t>Marthon</a:t>
            </a:r>
            <a:br>
              <a:rPr lang="en-US" b="1" i="1" u="sng" dirty="0">
                <a:solidFill>
                  <a:schemeClr val="bg2"/>
                </a:solidFill>
                <a:latin typeface="Algerian" panose="04020705040A02060702" pitchFamily="82" charset="0"/>
              </a:rPr>
            </a:br>
            <a:br>
              <a:rPr lang="en-US" b="1" i="1" u="sng" dirty="0">
                <a:solidFill>
                  <a:schemeClr val="bg2"/>
                </a:solidFill>
                <a:latin typeface="Algerian" panose="04020705040A02060702" pitchFamily="82" charset="0"/>
              </a:rPr>
            </a:br>
            <a:r>
              <a:rPr lang="en-US" b="1" i="1" u="sng" dirty="0">
                <a:solidFill>
                  <a:schemeClr val="bg2"/>
                </a:solidFill>
                <a:latin typeface="Algerian" panose="04020705040A02060702" pitchFamily="82" charset="0"/>
              </a:rPr>
              <a:t>Project </a:t>
            </a:r>
            <a:r>
              <a:rPr lang="en-US" b="1" i="1" u="sng" dirty="0" err="1">
                <a:solidFill>
                  <a:schemeClr val="bg2"/>
                </a:solidFill>
                <a:latin typeface="Algerian" panose="04020705040A02060702" pitchFamily="82" charset="0"/>
              </a:rPr>
              <a:t>NAme</a:t>
            </a:r>
            <a:r>
              <a:rPr lang="en-US" b="1" i="1" u="sng" dirty="0">
                <a:solidFill>
                  <a:schemeClr val="bg2"/>
                </a:solidFill>
                <a:latin typeface="Algerian" panose="04020705040A02060702" pitchFamily="82" charset="0"/>
              </a:rPr>
              <a:t> :-Dog House</a:t>
            </a:r>
            <a:endParaRPr lang="en-IN" b="1" i="1" u="sng" dirty="0">
              <a:solidFill>
                <a:schemeClr val="bg2"/>
              </a:solidFill>
              <a:latin typeface="Algerian" panose="04020705040A02060702" pitchFamily="82" charset="0"/>
            </a:endParaRPr>
          </a:p>
        </p:txBody>
      </p:sp>
      <p:sp>
        <p:nvSpPr>
          <p:cNvPr id="3" name="Subtitle 2">
            <a:extLst>
              <a:ext uri="{FF2B5EF4-FFF2-40B4-BE49-F238E27FC236}">
                <a16:creationId xmlns:a16="http://schemas.microsoft.com/office/drawing/2014/main" id="{8BC14875-DE05-2FAD-08CA-BBB66BF03BD3}"/>
              </a:ext>
            </a:extLst>
          </p:cNvPr>
          <p:cNvSpPr>
            <a:spLocks noGrp="1"/>
          </p:cNvSpPr>
          <p:nvPr>
            <p:ph type="subTitle" idx="1"/>
          </p:nvPr>
        </p:nvSpPr>
        <p:spPr>
          <a:xfrm>
            <a:off x="1482571" y="4749703"/>
            <a:ext cx="9185427" cy="1655762"/>
          </a:xfrm>
        </p:spPr>
        <p:txBody>
          <a:bodyPr>
            <a:normAutofit/>
          </a:bodyPr>
          <a:lstStyle/>
          <a:p>
            <a:r>
              <a:rPr lang="en-US" i="1" dirty="0">
                <a:solidFill>
                  <a:schemeClr val="tx1"/>
                </a:solidFill>
                <a:latin typeface="Algerian" panose="04020705040A02060702" pitchFamily="82" charset="0"/>
              </a:rPr>
              <a:t>Under the Guidance of                                                             </a:t>
            </a:r>
            <a:r>
              <a:rPr lang="en-US" i="1" dirty="0" err="1">
                <a:solidFill>
                  <a:schemeClr val="tx1"/>
                </a:solidFill>
                <a:latin typeface="Algerian" panose="04020705040A02060702" pitchFamily="82" charset="0"/>
              </a:rPr>
              <a:t>Prsented</a:t>
            </a:r>
            <a:r>
              <a:rPr lang="en-US" i="1" dirty="0">
                <a:solidFill>
                  <a:schemeClr val="tx1"/>
                </a:solidFill>
                <a:latin typeface="Algerian" panose="04020705040A02060702" pitchFamily="82" charset="0"/>
              </a:rPr>
              <a:t> by</a:t>
            </a:r>
          </a:p>
          <a:p>
            <a:r>
              <a:rPr lang="en-US" i="1" dirty="0">
                <a:solidFill>
                  <a:srgbClr val="FFFF00"/>
                </a:solidFill>
                <a:latin typeface="Algerian" panose="04020705040A02060702" pitchFamily="82" charset="0"/>
              </a:rPr>
              <a:t>         Vignesh Sir                                                                      Ashutosh </a:t>
            </a:r>
            <a:r>
              <a:rPr lang="en-US" i="1" dirty="0" err="1">
                <a:solidFill>
                  <a:srgbClr val="FFFF00"/>
                </a:solidFill>
                <a:latin typeface="Algerian" panose="04020705040A02060702" pitchFamily="82" charset="0"/>
              </a:rPr>
              <a:t>Sapkal</a:t>
            </a:r>
            <a:endParaRPr lang="en-US" i="1" dirty="0">
              <a:solidFill>
                <a:srgbClr val="FFFF00"/>
              </a:solidFill>
              <a:latin typeface="Algerian" panose="04020705040A02060702" pitchFamily="82" charset="0"/>
            </a:endParaRPr>
          </a:p>
          <a:p>
            <a:r>
              <a:rPr lang="en-US" i="1" dirty="0">
                <a:solidFill>
                  <a:schemeClr val="tx1"/>
                </a:solidFill>
                <a:latin typeface="Algerian" panose="04020705040A02060702" pitchFamily="82" charset="0"/>
              </a:rPr>
              <a:t>    </a:t>
            </a:r>
            <a:r>
              <a:rPr lang="en-US" i="1" dirty="0" err="1">
                <a:solidFill>
                  <a:srgbClr val="FFFF00"/>
                </a:solidFill>
                <a:latin typeface="Algerian" panose="04020705040A02060702" pitchFamily="82" charset="0"/>
              </a:rPr>
              <a:t>MuthuKumar</a:t>
            </a:r>
            <a:r>
              <a:rPr lang="en-US" i="1" dirty="0">
                <a:solidFill>
                  <a:srgbClr val="FFFF00"/>
                </a:solidFill>
                <a:latin typeface="Algerian" panose="04020705040A02060702" pitchFamily="82" charset="0"/>
              </a:rPr>
              <a:t> Sir                                              </a:t>
            </a:r>
            <a:endParaRPr lang="en-IN" i="1" dirty="0">
              <a:solidFill>
                <a:srgbClr val="FFFF00"/>
              </a:solidFill>
              <a:latin typeface="Algerian" panose="04020705040A02060702" pitchFamily="82" charset="0"/>
            </a:endParaRPr>
          </a:p>
        </p:txBody>
      </p:sp>
      <p:pic>
        <p:nvPicPr>
          <p:cNvPr id="5" name="Picture 4">
            <a:extLst>
              <a:ext uri="{FF2B5EF4-FFF2-40B4-BE49-F238E27FC236}">
                <a16:creationId xmlns:a16="http://schemas.microsoft.com/office/drawing/2014/main" id="{416A5641-0469-B96E-9F31-F34FE0FB21AB}"/>
              </a:ext>
            </a:extLst>
          </p:cNvPr>
          <p:cNvPicPr>
            <a:picLocks noChangeAspect="1"/>
          </p:cNvPicPr>
          <p:nvPr/>
        </p:nvPicPr>
        <p:blipFill>
          <a:blip r:embed="rId2"/>
          <a:stretch>
            <a:fillRect/>
          </a:stretch>
        </p:blipFill>
        <p:spPr>
          <a:xfrm>
            <a:off x="362824" y="0"/>
            <a:ext cx="4524375" cy="1431341"/>
          </a:xfrm>
          <a:prstGeom prst="rect">
            <a:avLst/>
          </a:prstGeom>
        </p:spPr>
      </p:pic>
      <p:pic>
        <p:nvPicPr>
          <p:cNvPr id="7" name="Picture 6">
            <a:extLst>
              <a:ext uri="{FF2B5EF4-FFF2-40B4-BE49-F238E27FC236}">
                <a16:creationId xmlns:a16="http://schemas.microsoft.com/office/drawing/2014/main" id="{6B1EA3F6-849B-9BDF-9364-063ACE63AD23}"/>
              </a:ext>
            </a:extLst>
          </p:cNvPr>
          <p:cNvPicPr>
            <a:picLocks noChangeAspect="1"/>
          </p:cNvPicPr>
          <p:nvPr/>
        </p:nvPicPr>
        <p:blipFill>
          <a:blip r:embed="rId3"/>
          <a:stretch>
            <a:fillRect/>
          </a:stretch>
        </p:blipFill>
        <p:spPr>
          <a:xfrm>
            <a:off x="7329150" y="0"/>
            <a:ext cx="4524375" cy="1431341"/>
          </a:xfrm>
          <a:prstGeom prst="rect">
            <a:avLst/>
          </a:prstGeom>
        </p:spPr>
      </p:pic>
    </p:spTree>
    <p:extLst>
      <p:ext uri="{BB962C8B-B14F-4D97-AF65-F5344CB8AC3E}">
        <p14:creationId xmlns:p14="http://schemas.microsoft.com/office/powerpoint/2010/main" val="371726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8FA9A-B3E7-6A91-98D5-65EAB8B1EC2A}"/>
              </a:ext>
            </a:extLst>
          </p:cNvPr>
          <p:cNvSpPr>
            <a:spLocks noGrp="1"/>
          </p:cNvSpPr>
          <p:nvPr>
            <p:ph type="title"/>
          </p:nvPr>
        </p:nvSpPr>
        <p:spPr/>
        <p:txBody>
          <a:bodyPr/>
          <a:lstStyle/>
          <a:p>
            <a:pPr algn="ctr"/>
            <a:r>
              <a:rPr lang="en-US" b="1" i="1" u="sng" dirty="0">
                <a:solidFill>
                  <a:schemeClr val="bg2"/>
                </a:solidFill>
                <a:latin typeface="Algerian" panose="04020705040A02060702" pitchFamily="82" charset="0"/>
              </a:rPr>
              <a:t>Footer</a:t>
            </a:r>
            <a:endParaRPr lang="en-IN" b="1" i="1" u="sng" dirty="0">
              <a:solidFill>
                <a:schemeClr val="bg2"/>
              </a:solidFill>
              <a:latin typeface="Algerian" panose="04020705040A02060702" pitchFamily="82" charset="0"/>
            </a:endParaRPr>
          </a:p>
        </p:txBody>
      </p:sp>
      <p:pic>
        <p:nvPicPr>
          <p:cNvPr id="6" name="Content Placeholder 5">
            <a:extLst>
              <a:ext uri="{FF2B5EF4-FFF2-40B4-BE49-F238E27FC236}">
                <a16:creationId xmlns:a16="http://schemas.microsoft.com/office/drawing/2014/main" id="{B8A7AA96-B18A-9D0A-0A66-723500501257}"/>
              </a:ext>
            </a:extLst>
          </p:cNvPr>
          <p:cNvPicPr>
            <a:picLocks noGrp="1" noChangeAspect="1"/>
          </p:cNvPicPr>
          <p:nvPr>
            <p:ph sz="half" idx="1"/>
          </p:nvPr>
        </p:nvPicPr>
        <p:blipFill>
          <a:blip r:embed="rId2"/>
          <a:stretch>
            <a:fillRect/>
          </a:stretch>
        </p:blipFill>
        <p:spPr>
          <a:xfrm>
            <a:off x="1141413" y="2611527"/>
            <a:ext cx="4878387" cy="2817634"/>
          </a:xfrm>
        </p:spPr>
      </p:pic>
      <p:pic>
        <p:nvPicPr>
          <p:cNvPr id="8" name="Content Placeholder 7">
            <a:extLst>
              <a:ext uri="{FF2B5EF4-FFF2-40B4-BE49-F238E27FC236}">
                <a16:creationId xmlns:a16="http://schemas.microsoft.com/office/drawing/2014/main" id="{C3FCEFD6-17EE-DDEF-1697-D082C6C066FF}"/>
              </a:ext>
            </a:extLst>
          </p:cNvPr>
          <p:cNvPicPr>
            <a:picLocks noGrp="1" noChangeAspect="1"/>
          </p:cNvPicPr>
          <p:nvPr>
            <p:ph sz="half" idx="2"/>
          </p:nvPr>
        </p:nvPicPr>
        <p:blipFill>
          <a:blip r:embed="rId3"/>
          <a:stretch>
            <a:fillRect/>
          </a:stretch>
        </p:blipFill>
        <p:spPr>
          <a:xfrm>
            <a:off x="6172200" y="3443952"/>
            <a:ext cx="4875213" cy="1152784"/>
          </a:xfrm>
        </p:spPr>
      </p:pic>
    </p:spTree>
    <p:extLst>
      <p:ext uri="{BB962C8B-B14F-4D97-AF65-F5344CB8AC3E}">
        <p14:creationId xmlns:p14="http://schemas.microsoft.com/office/powerpoint/2010/main" val="156881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AD8E-D76D-9508-C037-9D5BBB296BD4}"/>
              </a:ext>
            </a:extLst>
          </p:cNvPr>
          <p:cNvSpPr>
            <a:spLocks noGrp="1"/>
          </p:cNvSpPr>
          <p:nvPr>
            <p:ph type="title"/>
          </p:nvPr>
        </p:nvSpPr>
        <p:spPr/>
        <p:txBody>
          <a:bodyPr/>
          <a:lstStyle/>
          <a:p>
            <a:pPr algn="ctr"/>
            <a:r>
              <a:rPr lang="en-US" b="1" i="1" u="sng" dirty="0" err="1">
                <a:solidFill>
                  <a:schemeClr val="bg2"/>
                </a:solidFill>
                <a:latin typeface="Algerian" panose="04020705040A02060702" pitchFamily="82" charset="0"/>
              </a:rPr>
              <a:t>REsponsivness</a:t>
            </a:r>
            <a:endParaRPr lang="en-IN" b="1" i="1" u="sng" dirty="0">
              <a:solidFill>
                <a:schemeClr val="bg2"/>
              </a:solidFill>
              <a:latin typeface="Algerian" panose="04020705040A02060702" pitchFamily="82" charset="0"/>
            </a:endParaRPr>
          </a:p>
        </p:txBody>
      </p:sp>
      <p:sp>
        <p:nvSpPr>
          <p:cNvPr id="3" name="Text Placeholder 2">
            <a:extLst>
              <a:ext uri="{FF2B5EF4-FFF2-40B4-BE49-F238E27FC236}">
                <a16:creationId xmlns:a16="http://schemas.microsoft.com/office/drawing/2014/main" id="{39B017FE-07CB-DDAD-F676-2DC05801ECC5}"/>
              </a:ext>
            </a:extLst>
          </p:cNvPr>
          <p:cNvSpPr>
            <a:spLocks noGrp="1"/>
          </p:cNvSpPr>
          <p:nvPr>
            <p:ph type="body" idx="1"/>
          </p:nvPr>
        </p:nvSpPr>
        <p:spPr>
          <a:xfrm>
            <a:off x="651562" y="1555165"/>
            <a:ext cx="4649783" cy="541922"/>
          </a:xfrm>
        </p:spPr>
        <p:txBody>
          <a:bodyPr>
            <a:normAutofit/>
          </a:bodyPr>
          <a:lstStyle/>
          <a:p>
            <a:pPr algn="ctr"/>
            <a:r>
              <a:rPr lang="en-US" dirty="0" err="1">
                <a:solidFill>
                  <a:schemeClr val="bg2"/>
                </a:solidFill>
              </a:rPr>
              <a:t>Iphone</a:t>
            </a:r>
            <a:r>
              <a:rPr lang="en-US" dirty="0">
                <a:solidFill>
                  <a:schemeClr val="bg2"/>
                </a:solidFill>
              </a:rPr>
              <a:t> </a:t>
            </a:r>
            <a:r>
              <a:rPr lang="en-US" dirty="0" err="1">
                <a:solidFill>
                  <a:schemeClr val="bg2"/>
                </a:solidFill>
              </a:rPr>
              <a:t>xr</a:t>
            </a:r>
            <a:endParaRPr lang="en-IN" dirty="0">
              <a:solidFill>
                <a:schemeClr val="bg2"/>
              </a:solidFill>
            </a:endParaRPr>
          </a:p>
        </p:txBody>
      </p:sp>
      <p:pic>
        <p:nvPicPr>
          <p:cNvPr id="10" name="Content Placeholder 9">
            <a:extLst>
              <a:ext uri="{FF2B5EF4-FFF2-40B4-BE49-F238E27FC236}">
                <a16:creationId xmlns:a16="http://schemas.microsoft.com/office/drawing/2014/main" id="{141E3773-A775-6545-9EB0-6D1F08C1A8B2}"/>
              </a:ext>
            </a:extLst>
          </p:cNvPr>
          <p:cNvPicPr>
            <a:picLocks noGrp="1" noChangeAspect="1"/>
          </p:cNvPicPr>
          <p:nvPr>
            <p:ph sz="half" idx="2"/>
          </p:nvPr>
        </p:nvPicPr>
        <p:blipFill>
          <a:blip r:embed="rId2"/>
          <a:stretch>
            <a:fillRect/>
          </a:stretch>
        </p:blipFill>
        <p:spPr>
          <a:xfrm>
            <a:off x="5477678" y="3064326"/>
            <a:ext cx="3819834" cy="2717800"/>
          </a:xfrm>
        </p:spPr>
      </p:pic>
      <p:sp>
        <p:nvSpPr>
          <p:cNvPr id="5" name="Text Placeholder 4">
            <a:extLst>
              <a:ext uri="{FF2B5EF4-FFF2-40B4-BE49-F238E27FC236}">
                <a16:creationId xmlns:a16="http://schemas.microsoft.com/office/drawing/2014/main" id="{3916BE78-2BE9-B6DE-FF23-DF3B594EEF74}"/>
              </a:ext>
            </a:extLst>
          </p:cNvPr>
          <p:cNvSpPr>
            <a:spLocks noGrp="1"/>
          </p:cNvSpPr>
          <p:nvPr>
            <p:ph type="body" sz="quarter" idx="3"/>
          </p:nvPr>
        </p:nvSpPr>
        <p:spPr>
          <a:xfrm>
            <a:off x="6251518" y="1273175"/>
            <a:ext cx="4646602" cy="823912"/>
          </a:xfrm>
        </p:spPr>
        <p:txBody>
          <a:bodyPr>
            <a:normAutofit/>
          </a:bodyPr>
          <a:lstStyle/>
          <a:p>
            <a:pPr algn="ctr"/>
            <a:r>
              <a:rPr lang="en-US" dirty="0" err="1">
                <a:solidFill>
                  <a:schemeClr val="bg2"/>
                </a:solidFill>
              </a:rPr>
              <a:t>Ipad</a:t>
            </a:r>
            <a:r>
              <a:rPr lang="en-US" dirty="0">
                <a:solidFill>
                  <a:schemeClr val="bg2"/>
                </a:solidFill>
              </a:rPr>
              <a:t> </a:t>
            </a:r>
            <a:r>
              <a:rPr lang="en-US" dirty="0" err="1">
                <a:solidFill>
                  <a:schemeClr val="bg2"/>
                </a:solidFill>
              </a:rPr>
              <a:t>air,NestHub</a:t>
            </a:r>
            <a:endParaRPr lang="en-IN" dirty="0">
              <a:solidFill>
                <a:schemeClr val="bg2"/>
              </a:solidFill>
            </a:endParaRPr>
          </a:p>
        </p:txBody>
      </p:sp>
      <p:pic>
        <p:nvPicPr>
          <p:cNvPr id="8" name="Content Placeholder 7">
            <a:extLst>
              <a:ext uri="{FF2B5EF4-FFF2-40B4-BE49-F238E27FC236}">
                <a16:creationId xmlns:a16="http://schemas.microsoft.com/office/drawing/2014/main" id="{21EBE7A6-C619-8DA8-3AC2-B1C8C0DF90E2}"/>
              </a:ext>
            </a:extLst>
          </p:cNvPr>
          <p:cNvPicPr>
            <a:picLocks noGrp="1" noChangeAspect="1"/>
          </p:cNvPicPr>
          <p:nvPr>
            <p:ph sz="quarter" idx="4"/>
          </p:nvPr>
        </p:nvPicPr>
        <p:blipFill>
          <a:blip r:embed="rId3"/>
          <a:stretch>
            <a:fillRect/>
          </a:stretch>
        </p:blipFill>
        <p:spPr>
          <a:xfrm>
            <a:off x="9465336" y="3073400"/>
            <a:ext cx="2505204" cy="3784600"/>
          </a:xfrm>
        </p:spPr>
      </p:pic>
      <p:pic>
        <p:nvPicPr>
          <p:cNvPr id="12" name="Picture 11">
            <a:extLst>
              <a:ext uri="{FF2B5EF4-FFF2-40B4-BE49-F238E27FC236}">
                <a16:creationId xmlns:a16="http://schemas.microsoft.com/office/drawing/2014/main" id="{C8749F61-A73D-0825-59B5-E278691E4CA0}"/>
              </a:ext>
            </a:extLst>
          </p:cNvPr>
          <p:cNvPicPr>
            <a:picLocks noChangeAspect="1"/>
          </p:cNvPicPr>
          <p:nvPr/>
        </p:nvPicPr>
        <p:blipFill>
          <a:blip r:embed="rId4"/>
          <a:stretch>
            <a:fillRect/>
          </a:stretch>
        </p:blipFill>
        <p:spPr>
          <a:xfrm>
            <a:off x="988940" y="2321388"/>
            <a:ext cx="4320914" cy="4536612"/>
          </a:xfrm>
          <a:prstGeom prst="rect">
            <a:avLst/>
          </a:prstGeom>
        </p:spPr>
      </p:pic>
    </p:spTree>
    <p:extLst>
      <p:ext uri="{BB962C8B-B14F-4D97-AF65-F5344CB8AC3E}">
        <p14:creationId xmlns:p14="http://schemas.microsoft.com/office/powerpoint/2010/main" val="28659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EFD6-652C-D488-1444-EC2F1C5A65D7}"/>
              </a:ext>
            </a:extLst>
          </p:cNvPr>
          <p:cNvSpPr>
            <a:spLocks noGrp="1"/>
          </p:cNvSpPr>
          <p:nvPr>
            <p:ph type="title"/>
          </p:nvPr>
        </p:nvSpPr>
        <p:spPr/>
        <p:txBody>
          <a:bodyPr/>
          <a:lstStyle/>
          <a:p>
            <a:pPr algn="ctr"/>
            <a:r>
              <a:rPr lang="en-US" b="1" i="1" u="sng" dirty="0" err="1">
                <a:solidFill>
                  <a:schemeClr val="bg2"/>
                </a:solidFill>
                <a:latin typeface="Algerian" panose="04020705040A02060702" pitchFamily="82" charset="0"/>
              </a:rPr>
              <a:t>Technoligies</a:t>
            </a:r>
            <a:r>
              <a:rPr lang="en-US" b="1" i="1" u="sng" dirty="0">
                <a:solidFill>
                  <a:schemeClr val="bg2"/>
                </a:solidFill>
                <a:latin typeface="Algerian" panose="04020705040A02060702" pitchFamily="82" charset="0"/>
              </a:rPr>
              <a:t> Used</a:t>
            </a:r>
            <a:endParaRPr lang="en-IN" b="1" i="1" u="sng" dirty="0">
              <a:solidFill>
                <a:schemeClr val="bg2"/>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2C57D9F1-1CD5-986D-C0D5-C5073FB5822D}"/>
              </a:ext>
            </a:extLst>
          </p:cNvPr>
          <p:cNvSpPr>
            <a:spLocks noGrp="1"/>
          </p:cNvSpPr>
          <p:nvPr>
            <p:ph idx="1"/>
          </p:nvPr>
        </p:nvSpPr>
        <p:spPr/>
        <p:txBody>
          <a:bodyPr/>
          <a:lstStyle/>
          <a:p>
            <a:r>
              <a:rPr lang="en-US" i="1" u="sng" dirty="0">
                <a:solidFill>
                  <a:schemeClr val="bg2"/>
                </a:solidFill>
                <a:latin typeface="Algerian" panose="04020705040A02060702" pitchFamily="82" charset="0"/>
              </a:rPr>
              <a:t>html:- </a:t>
            </a:r>
            <a:r>
              <a:rPr lang="en-US" i="1" u="sng" dirty="0">
                <a:solidFill>
                  <a:srgbClr val="FFFF00"/>
                </a:solidFill>
                <a:latin typeface="Algerian" panose="04020705040A02060702" pitchFamily="82" charset="0"/>
              </a:rPr>
              <a:t>tags:- </a:t>
            </a:r>
            <a:r>
              <a:rPr lang="en-US" sz="1600" i="1" u="sng" dirty="0" err="1">
                <a:latin typeface="Algerian" panose="04020705040A02060702" pitchFamily="82" charset="0"/>
              </a:rPr>
              <a:t>header,main,section,div,p</a:t>
            </a:r>
            <a:r>
              <a:rPr lang="en-US" sz="1600" i="1" u="sng" dirty="0">
                <a:solidFill>
                  <a:srgbClr val="FFFF00"/>
                </a:solidFill>
                <a:latin typeface="Algerian" panose="04020705040A02060702" pitchFamily="82" charset="0"/>
              </a:rPr>
              <a:t> </a:t>
            </a:r>
            <a:r>
              <a:rPr lang="en-US" sz="1600" i="1" u="sng" dirty="0">
                <a:latin typeface="Algerian" panose="04020705040A02060702" pitchFamily="82" charset="0"/>
              </a:rPr>
              <a:t>,</a:t>
            </a:r>
            <a:r>
              <a:rPr lang="en-US" sz="1600" i="1" u="sng" dirty="0" err="1">
                <a:latin typeface="Algerian" panose="04020705040A02060702" pitchFamily="82" charset="0"/>
              </a:rPr>
              <a:t>id,class,a,img,i</a:t>
            </a:r>
            <a:endParaRPr lang="en-US" sz="1600" i="1" u="sng" dirty="0">
              <a:latin typeface="Algerian" panose="04020705040A02060702" pitchFamily="82" charset="0"/>
            </a:endParaRPr>
          </a:p>
          <a:p>
            <a:r>
              <a:rPr lang="en-US" i="1" u="sng" dirty="0" err="1">
                <a:solidFill>
                  <a:schemeClr val="bg2">
                    <a:lumMod val="75000"/>
                  </a:schemeClr>
                </a:solidFill>
                <a:latin typeface="Algerian" panose="04020705040A02060702" pitchFamily="82" charset="0"/>
              </a:rPr>
              <a:t>Css</a:t>
            </a:r>
            <a:r>
              <a:rPr lang="en-US" i="1" u="sng" dirty="0">
                <a:solidFill>
                  <a:schemeClr val="bg2">
                    <a:lumMod val="75000"/>
                  </a:schemeClr>
                </a:solidFill>
                <a:latin typeface="Algerian" panose="04020705040A02060702" pitchFamily="82" charset="0"/>
              </a:rPr>
              <a:t>:- </a:t>
            </a:r>
            <a:r>
              <a:rPr lang="en-US" i="1" u="sng" dirty="0">
                <a:solidFill>
                  <a:srgbClr val="FFFF00"/>
                </a:solidFill>
                <a:latin typeface="Algerian" panose="04020705040A02060702" pitchFamily="82" charset="0"/>
              </a:rPr>
              <a:t>Attributes:- </a:t>
            </a:r>
            <a:r>
              <a:rPr lang="en-US" b="0" dirty="0">
                <a:solidFill>
                  <a:srgbClr val="CCCCCC"/>
                </a:solidFill>
                <a:effectLst/>
                <a:latin typeface="Consolas" panose="020B0609020204030204" pitchFamily="49" charset="0"/>
              </a:rPr>
              <a:t> </a:t>
            </a:r>
            <a:r>
              <a:rPr lang="en-US" sz="1600" b="0" i="1" u="sng" dirty="0">
                <a:effectLst/>
                <a:latin typeface="Algerian" panose="04020705040A02060702" pitchFamily="82" charset="0"/>
              </a:rPr>
              <a:t>margin</a:t>
            </a:r>
            <a:r>
              <a:rPr lang="en-US" sz="1600" i="1" u="sng" dirty="0">
                <a:latin typeface="Algerian" panose="04020705040A02060702" pitchFamily="82" charset="0"/>
              </a:rPr>
              <a:t>,</a:t>
            </a:r>
            <a:r>
              <a:rPr lang="en-US" sz="1600" b="0" i="1" u="sng" dirty="0">
                <a:effectLst/>
                <a:latin typeface="Algerian" panose="04020705040A02060702" pitchFamily="82" charset="0"/>
              </a:rPr>
              <a:t>padding</a:t>
            </a:r>
            <a:r>
              <a:rPr lang="en-US" sz="1600" i="1" u="sng" dirty="0">
                <a:latin typeface="Algerian" panose="04020705040A02060702" pitchFamily="82" charset="0"/>
              </a:rPr>
              <a:t>,</a:t>
            </a:r>
            <a:r>
              <a:rPr lang="en-US" sz="1600" b="0" i="1" u="sng" dirty="0">
                <a:effectLst/>
                <a:latin typeface="Algerian" panose="04020705040A02060702" pitchFamily="82" charset="0"/>
              </a:rPr>
              <a:t>overflow-x</a:t>
            </a:r>
            <a:r>
              <a:rPr lang="en-US" sz="1600" i="1" u="sng" dirty="0">
                <a:latin typeface="Algerian" panose="04020705040A02060702" pitchFamily="82" charset="0"/>
              </a:rPr>
              <a:t>,</a:t>
            </a:r>
            <a:r>
              <a:rPr lang="en-US" sz="1600" b="0" i="1" u="sng" dirty="0">
                <a:effectLst/>
                <a:latin typeface="Algerian" panose="04020705040A02060702" pitchFamily="82" charset="0"/>
              </a:rPr>
              <a:t>width,height,font-weight,text-decoration,color,background-color,z-index,dispay,justify-content,align-items,gap,position,</a:t>
            </a:r>
            <a:r>
              <a:rPr lang="en-IN" sz="1600" i="1" u="sng" dirty="0">
                <a:latin typeface="Algerian" panose="04020705040A02060702" pitchFamily="82" charset="0"/>
              </a:rPr>
              <a:t> ,object-</a:t>
            </a:r>
            <a:r>
              <a:rPr lang="en-IN" sz="1600" i="1" u="sng" dirty="0" err="1">
                <a:latin typeface="Algerian" panose="04020705040A02060702" pitchFamily="82" charset="0"/>
              </a:rPr>
              <a:t>fit,box</a:t>
            </a:r>
            <a:r>
              <a:rPr lang="en-IN" sz="1600" i="1" u="sng" dirty="0">
                <a:latin typeface="Algerian" panose="04020705040A02060702" pitchFamily="82" charset="0"/>
              </a:rPr>
              <a:t>-</a:t>
            </a:r>
            <a:r>
              <a:rPr lang="en-IN" sz="1600" i="1" u="sng" dirty="0" err="1">
                <a:latin typeface="Algerian" panose="04020705040A02060702" pitchFamily="82" charset="0"/>
              </a:rPr>
              <a:t>shadow,text</a:t>
            </a:r>
            <a:r>
              <a:rPr lang="en-IN" sz="1600" i="1" u="sng" dirty="0">
                <a:latin typeface="Algerian" panose="04020705040A02060702" pitchFamily="82" charset="0"/>
              </a:rPr>
              <a:t>-</a:t>
            </a:r>
            <a:r>
              <a:rPr lang="en-IN" sz="1600" i="1" u="sng" dirty="0" err="1">
                <a:latin typeface="Algerian" panose="04020705040A02060702" pitchFamily="82" charset="0"/>
              </a:rPr>
              <a:t>shadow,border</a:t>
            </a:r>
            <a:r>
              <a:rPr lang="en-IN" sz="1600" i="1" u="sng" dirty="0">
                <a:latin typeface="Algerian" panose="04020705040A02060702" pitchFamily="82" charset="0"/>
              </a:rPr>
              <a:t>-radius,</a:t>
            </a:r>
            <a:r>
              <a:rPr lang="en-IN" sz="1200" i="1" u="sng" dirty="0">
                <a:latin typeface="Algerian" panose="04020705040A02060702" pitchFamily="82" charset="0"/>
              </a:rPr>
              <a:t> </a:t>
            </a:r>
            <a:r>
              <a:rPr lang="en-IN" sz="1200" i="1" u="sng" dirty="0" err="1">
                <a:latin typeface="Algerian" panose="04020705040A02060702" pitchFamily="82" charset="0"/>
              </a:rPr>
              <a:t>transition,transform:rotate,back-gound</a:t>
            </a:r>
            <a:endParaRPr lang="en-US" sz="1200" b="0" dirty="0">
              <a:solidFill>
                <a:srgbClr val="CCCCCC"/>
              </a:solidFill>
              <a:effectLst/>
              <a:latin typeface="Consolas" panose="020B0609020204030204" pitchFamily="49" charset="0"/>
            </a:endParaRPr>
          </a:p>
          <a:p>
            <a:r>
              <a:rPr lang="en-IN" i="1" u="sng" dirty="0" err="1">
                <a:solidFill>
                  <a:schemeClr val="bg2"/>
                </a:solidFill>
                <a:latin typeface="Algerian" panose="04020705040A02060702" pitchFamily="82" charset="0"/>
              </a:rPr>
              <a:t>Css</a:t>
            </a:r>
            <a:r>
              <a:rPr lang="en-IN" i="1" u="sng" dirty="0">
                <a:solidFill>
                  <a:schemeClr val="bg2"/>
                </a:solidFill>
                <a:latin typeface="Algerian" panose="04020705040A02060702" pitchFamily="82" charset="0"/>
              </a:rPr>
              <a:t> </a:t>
            </a:r>
            <a:r>
              <a:rPr lang="en-IN" i="1" u="sng" dirty="0" err="1">
                <a:solidFill>
                  <a:schemeClr val="bg2"/>
                </a:solidFill>
                <a:latin typeface="Algerian" panose="04020705040A02060702" pitchFamily="82" charset="0"/>
              </a:rPr>
              <a:t>responsivness</a:t>
            </a:r>
            <a:r>
              <a:rPr lang="en-IN" sz="1600" i="1" u="sng" dirty="0">
                <a:solidFill>
                  <a:schemeClr val="bg2"/>
                </a:solidFill>
                <a:latin typeface="Algerian" panose="04020705040A02060702" pitchFamily="82" charset="0"/>
              </a:rPr>
              <a:t>:-</a:t>
            </a:r>
            <a:r>
              <a:rPr lang="en-IN" sz="1600" i="1" u="sng" dirty="0">
                <a:latin typeface="Algerian" panose="04020705040A02060702" pitchFamily="82" charset="0"/>
              </a:rPr>
              <a:t>@media,@keyfrmes</a:t>
            </a:r>
          </a:p>
          <a:p>
            <a:r>
              <a:rPr lang="en-IN" i="1" u="sng" dirty="0" err="1">
                <a:solidFill>
                  <a:schemeClr val="bg2"/>
                </a:solidFill>
                <a:latin typeface="Algerian" panose="04020705040A02060702" pitchFamily="82" charset="0"/>
              </a:rPr>
              <a:t>javascript</a:t>
            </a:r>
            <a:r>
              <a:rPr lang="en-IN" i="1" u="sng" dirty="0">
                <a:solidFill>
                  <a:schemeClr val="bg2"/>
                </a:solidFill>
                <a:latin typeface="Algerian" panose="04020705040A02060702" pitchFamily="82" charset="0"/>
              </a:rPr>
              <a:t>:- </a:t>
            </a:r>
            <a:r>
              <a:rPr lang="en-IN" sz="1600" i="1" u="sng" dirty="0">
                <a:latin typeface="Algerian" panose="04020705040A02060702" pitchFamily="82" charset="0"/>
              </a:rPr>
              <a:t>dynamically created the html part</a:t>
            </a:r>
            <a:r>
              <a:rPr lang="en-IN" sz="1600" i="1" u="sng" dirty="0">
                <a:solidFill>
                  <a:schemeClr val="bg2"/>
                </a:solidFill>
                <a:latin typeface="Algerian" panose="04020705040A02060702" pitchFamily="82" charset="0"/>
              </a:rPr>
              <a:t>  </a:t>
            </a:r>
            <a:r>
              <a:rPr lang="en-IN" sz="1600" i="1" u="sng" dirty="0">
                <a:latin typeface="Algerian" panose="04020705040A02060702" pitchFamily="82" charset="0"/>
              </a:rPr>
              <a:t>and  change the </a:t>
            </a:r>
            <a:r>
              <a:rPr lang="en-IN" sz="1600" i="1" u="sng" dirty="0" err="1">
                <a:latin typeface="Algerian" panose="04020705040A02060702" pitchFamily="82" charset="0"/>
              </a:rPr>
              <a:t>innerhtml</a:t>
            </a:r>
            <a:r>
              <a:rPr lang="en-IN" sz="1600" i="1" u="sng" dirty="0">
                <a:latin typeface="Algerian" panose="04020705040A02060702" pitchFamily="82" charset="0"/>
              </a:rPr>
              <a:t> using </a:t>
            </a:r>
            <a:r>
              <a:rPr lang="en-IN" sz="1600" i="1" u="sng" dirty="0" err="1">
                <a:latin typeface="Algerian" panose="04020705040A02060702" pitchFamily="82" charset="0"/>
              </a:rPr>
              <a:t>js</a:t>
            </a:r>
            <a:endParaRPr lang="en-IN" sz="1600" i="1" u="sng" dirty="0">
              <a:latin typeface="Algerian" panose="04020705040A02060702" pitchFamily="82" charset="0"/>
            </a:endParaRPr>
          </a:p>
        </p:txBody>
      </p:sp>
    </p:spTree>
    <p:extLst>
      <p:ext uri="{BB962C8B-B14F-4D97-AF65-F5344CB8AC3E}">
        <p14:creationId xmlns:p14="http://schemas.microsoft.com/office/powerpoint/2010/main" val="212665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FCD6-FF5A-3F4B-6897-B7AD450A4AA2}"/>
              </a:ext>
            </a:extLst>
          </p:cNvPr>
          <p:cNvSpPr>
            <a:spLocks noGrp="1"/>
          </p:cNvSpPr>
          <p:nvPr>
            <p:ph type="title"/>
          </p:nvPr>
        </p:nvSpPr>
        <p:spPr/>
        <p:txBody>
          <a:bodyPr/>
          <a:lstStyle/>
          <a:p>
            <a:pPr algn="ctr"/>
            <a:r>
              <a:rPr lang="en-US" b="1" i="1" u="sng" dirty="0" err="1">
                <a:solidFill>
                  <a:schemeClr val="bg2"/>
                </a:solidFill>
                <a:latin typeface="Algerian" panose="04020705040A02060702" pitchFamily="82" charset="0"/>
              </a:rPr>
              <a:t>Refrence</a:t>
            </a:r>
            <a:endParaRPr lang="en-IN" b="1" i="1" u="sng" dirty="0">
              <a:solidFill>
                <a:schemeClr val="bg2"/>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FC525849-3319-29F7-0947-8575EA3CFE53}"/>
              </a:ext>
            </a:extLst>
          </p:cNvPr>
          <p:cNvSpPr>
            <a:spLocks noGrp="1"/>
          </p:cNvSpPr>
          <p:nvPr>
            <p:ph idx="1"/>
          </p:nvPr>
        </p:nvSpPr>
        <p:spPr/>
        <p:txBody>
          <a:bodyPr/>
          <a:lstStyle/>
          <a:p>
            <a:pPr marL="0" indent="0" algn="ctr">
              <a:buNone/>
            </a:pPr>
            <a:r>
              <a:rPr lang="en-US" i="1" u="sng" dirty="0">
                <a:solidFill>
                  <a:schemeClr val="accent4">
                    <a:lumMod val="75000"/>
                  </a:schemeClr>
                </a:solidFill>
              </a:rPr>
              <a:t>Photos :-</a:t>
            </a:r>
            <a:r>
              <a:rPr lang="en-US" i="1" dirty="0">
                <a:solidFill>
                  <a:srgbClr val="FFFF00"/>
                </a:solidFill>
              </a:rPr>
              <a:t>Furry Friend ecommerce Website</a:t>
            </a:r>
          </a:p>
          <a:p>
            <a:pPr marL="0" indent="0" algn="ctr">
              <a:buNone/>
            </a:pPr>
            <a:r>
              <a:rPr lang="en-US" i="1" u="sng" dirty="0">
                <a:solidFill>
                  <a:schemeClr val="accent4">
                    <a:lumMod val="75000"/>
                  </a:schemeClr>
                </a:solidFill>
              </a:rPr>
              <a:t>Content:-</a:t>
            </a:r>
            <a:r>
              <a:rPr lang="en-US" i="1" dirty="0">
                <a:solidFill>
                  <a:srgbClr val="FFFF00"/>
                </a:solidFill>
              </a:rPr>
              <a:t>Google </a:t>
            </a:r>
            <a:r>
              <a:rPr lang="en-US" i="1" dirty="0" err="1">
                <a:solidFill>
                  <a:srgbClr val="FFFF00"/>
                </a:solidFill>
              </a:rPr>
              <a:t>Wekipedia</a:t>
            </a:r>
            <a:endParaRPr lang="en-US" i="1" dirty="0">
              <a:solidFill>
                <a:srgbClr val="FFFF00"/>
              </a:solidFill>
            </a:endParaRPr>
          </a:p>
          <a:p>
            <a:pPr marL="0" indent="0" algn="ctr">
              <a:buNone/>
            </a:pPr>
            <a:r>
              <a:rPr lang="en-US" i="1" u="sng" dirty="0">
                <a:solidFill>
                  <a:schemeClr val="accent4">
                    <a:lumMod val="75000"/>
                  </a:schemeClr>
                </a:solidFill>
              </a:rPr>
              <a:t>Adoption Form:-</a:t>
            </a:r>
            <a:r>
              <a:rPr lang="en-US" i="1" dirty="0">
                <a:solidFill>
                  <a:srgbClr val="FFFF00"/>
                </a:solidFill>
              </a:rPr>
              <a:t>https://www.jotform.com/form-templates/dog-adoption-application</a:t>
            </a:r>
          </a:p>
          <a:p>
            <a:pPr marL="0" indent="0" algn="ctr">
              <a:buNone/>
            </a:pPr>
            <a:r>
              <a:rPr lang="en-US" i="1" u="sng" dirty="0">
                <a:solidFill>
                  <a:schemeClr val="bg2"/>
                </a:solidFill>
              </a:rPr>
              <a:t>Icons:-</a:t>
            </a:r>
            <a:r>
              <a:rPr lang="en-US" i="1" dirty="0">
                <a:solidFill>
                  <a:srgbClr val="FFFF00"/>
                </a:solidFill>
              </a:rPr>
              <a:t>Font Awesome</a:t>
            </a:r>
          </a:p>
          <a:p>
            <a:pPr marL="0" indent="0" algn="ctr">
              <a:buNone/>
            </a:pPr>
            <a:endParaRPr lang="en-US" i="1" dirty="0">
              <a:solidFill>
                <a:srgbClr val="FFFF00"/>
              </a:solidFill>
            </a:endParaRPr>
          </a:p>
          <a:p>
            <a:pPr algn="ctr"/>
            <a:endParaRPr lang="en-IN" i="1" dirty="0">
              <a:solidFill>
                <a:srgbClr val="FFFF00"/>
              </a:solidFill>
            </a:endParaRPr>
          </a:p>
        </p:txBody>
      </p:sp>
    </p:spTree>
    <p:extLst>
      <p:ext uri="{BB962C8B-B14F-4D97-AF65-F5344CB8AC3E}">
        <p14:creationId xmlns:p14="http://schemas.microsoft.com/office/powerpoint/2010/main" val="371595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BB05-D6BB-5777-7875-18B977A7F0DF}"/>
              </a:ext>
            </a:extLst>
          </p:cNvPr>
          <p:cNvSpPr>
            <a:spLocks noGrp="1"/>
          </p:cNvSpPr>
          <p:nvPr>
            <p:ph type="title"/>
          </p:nvPr>
        </p:nvSpPr>
        <p:spPr/>
        <p:txBody>
          <a:bodyPr/>
          <a:lstStyle/>
          <a:p>
            <a:pPr algn="ctr"/>
            <a:r>
              <a:rPr lang="en-US" b="1" i="1" u="sng" dirty="0">
                <a:solidFill>
                  <a:schemeClr val="bg2"/>
                </a:solidFill>
                <a:latin typeface="Algerian" panose="04020705040A02060702" pitchFamily="82" charset="0"/>
              </a:rPr>
              <a:t>Conclusion</a:t>
            </a:r>
            <a:endParaRPr lang="en-IN" b="1" i="1" u="sng" dirty="0">
              <a:solidFill>
                <a:schemeClr val="bg2"/>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DF64D2A7-35B9-504C-62E7-10859C7ADF0D}"/>
              </a:ext>
            </a:extLst>
          </p:cNvPr>
          <p:cNvSpPr>
            <a:spLocks noGrp="1"/>
          </p:cNvSpPr>
          <p:nvPr>
            <p:ph idx="1"/>
          </p:nvPr>
        </p:nvSpPr>
        <p:spPr/>
        <p:txBody>
          <a:bodyPr/>
          <a:lstStyle/>
          <a:p>
            <a:pPr marL="0" indent="0" algn="ctr">
              <a:buNone/>
            </a:pPr>
            <a:r>
              <a:rPr lang="en-US" dirty="0"/>
              <a:t>Our dog-focused website strives to be a one-stop destination for dog lovers. By offering a diverse range of high-quality products for dogs, we aim to make pet care more convenient and enjoyable for owners. Additionally, our commitment to providing informative content ensures that visitors can access valuable knowledge to keep their canine companions happy and healthy. We look forward to being your trusted resource in the world of dogs.</a:t>
            </a:r>
            <a:endParaRPr lang="en-IN" dirty="0"/>
          </a:p>
        </p:txBody>
      </p:sp>
    </p:spTree>
    <p:extLst>
      <p:ext uri="{BB962C8B-B14F-4D97-AF65-F5344CB8AC3E}">
        <p14:creationId xmlns:p14="http://schemas.microsoft.com/office/powerpoint/2010/main" val="70457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A84F-902B-0278-4F72-F5C5861979E5}"/>
              </a:ext>
            </a:extLst>
          </p:cNvPr>
          <p:cNvSpPr>
            <a:spLocks noGrp="1"/>
          </p:cNvSpPr>
          <p:nvPr>
            <p:ph type="title"/>
          </p:nvPr>
        </p:nvSpPr>
        <p:spPr/>
        <p:txBody>
          <a:bodyPr/>
          <a:lstStyle/>
          <a:p>
            <a:pPr algn="ctr"/>
            <a:r>
              <a:rPr lang="en-US" b="1" i="1" u="sng" dirty="0">
                <a:solidFill>
                  <a:schemeClr val="bg2"/>
                </a:solidFill>
                <a:latin typeface="Algerian" panose="04020705040A02060702" pitchFamily="82" charset="0"/>
              </a:rPr>
              <a:t>Introduction</a:t>
            </a:r>
            <a:endParaRPr lang="en-IN" b="1" i="1" u="sng" dirty="0">
              <a:solidFill>
                <a:schemeClr val="bg2"/>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578C0B56-2AB5-D076-7B36-A12776EB0BAC}"/>
              </a:ext>
            </a:extLst>
          </p:cNvPr>
          <p:cNvSpPr>
            <a:spLocks noGrp="1"/>
          </p:cNvSpPr>
          <p:nvPr>
            <p:ph idx="1"/>
          </p:nvPr>
        </p:nvSpPr>
        <p:spPr>
          <a:xfrm>
            <a:off x="1141412" y="2097088"/>
            <a:ext cx="9905999" cy="4263280"/>
          </a:xfrm>
        </p:spPr>
        <p:txBody>
          <a:bodyPr>
            <a:normAutofit fontScale="77500" lnSpcReduction="20000"/>
          </a:bodyPr>
          <a:lstStyle/>
          <a:p>
            <a:pPr marL="0" indent="0" algn="ctr">
              <a:buNone/>
            </a:pPr>
            <a:r>
              <a:rPr lang="en-US" dirty="0"/>
              <a:t>Good day, everyone! I'm thrilled to welcome you to our presentation, where we'll explore the exciting world of our newly created doghouse </a:t>
            </a:r>
            <a:r>
              <a:rPr lang="en-US" dirty="0" err="1"/>
              <a:t>website.In</a:t>
            </a:r>
            <a:r>
              <a:rPr lang="en-US" dirty="0"/>
              <a:t> a digital landscape where our love for dogs knows no bounds, we decided to build a virtual haven for fellow dog lovers. Our website is not just a project; it's a passion brought to life. It's a place where wagging tails, furry friends, and the warmth of doghouses come </a:t>
            </a:r>
            <a:r>
              <a:rPr lang="en-US" dirty="0" err="1"/>
              <a:t>together.Today</a:t>
            </a:r>
            <a:r>
              <a:rPr lang="en-US" dirty="0"/>
              <a:t>, we'll take you on a tour of this website, designed to be the ultimate destination for dog enthusiasts, owners, and those seeking a wealth of information on our loyal companions. Our website encapsulates the essence of our four-legged friends, offering a unique and enriching </a:t>
            </a:r>
            <a:r>
              <a:rPr lang="en-US" dirty="0" err="1"/>
              <a:t>experience.Throughout</a:t>
            </a:r>
            <a:r>
              <a:rPr lang="en-US" dirty="0"/>
              <a:t> this presentation, we'll showcase the website's key features, user-friendly design, content strategy, and how it caters to the needs of the dog-loving community. We'll also touch on our future plans and engagement </a:t>
            </a:r>
            <a:r>
              <a:rPr lang="en-US" dirty="0" err="1"/>
              <a:t>strategies.This</a:t>
            </a:r>
            <a:r>
              <a:rPr lang="en-US" dirty="0"/>
              <a:t> website is more than just digital space; it's a tribute to the bond between humans and their furry companions. We believe you'll find it engaging, informative, and a source of inspiration. So, let's embark on this journey and dive into the world of dogs within our virtual doghouse. Thank you for joining us today.</a:t>
            </a:r>
            <a:endParaRPr lang="en-IN" dirty="0"/>
          </a:p>
        </p:txBody>
      </p:sp>
    </p:spTree>
    <p:extLst>
      <p:ext uri="{BB962C8B-B14F-4D97-AF65-F5344CB8AC3E}">
        <p14:creationId xmlns:p14="http://schemas.microsoft.com/office/powerpoint/2010/main" val="27969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8EF7-A715-D043-FD7A-2077982AEBFA}"/>
              </a:ext>
            </a:extLst>
          </p:cNvPr>
          <p:cNvSpPr>
            <a:spLocks noGrp="1"/>
          </p:cNvSpPr>
          <p:nvPr>
            <p:ph type="title"/>
          </p:nvPr>
        </p:nvSpPr>
        <p:spPr/>
        <p:txBody>
          <a:bodyPr/>
          <a:lstStyle/>
          <a:p>
            <a:pPr algn="ctr"/>
            <a:r>
              <a:rPr lang="en-US" b="1" i="1" u="sng" dirty="0" err="1">
                <a:solidFill>
                  <a:schemeClr val="bg2"/>
                </a:solidFill>
                <a:latin typeface="Algerian" panose="04020705040A02060702" pitchFamily="82" charset="0"/>
              </a:rPr>
              <a:t>Abstarct</a:t>
            </a:r>
            <a:endParaRPr lang="en-IN" b="1" i="1" u="sng" dirty="0">
              <a:solidFill>
                <a:schemeClr val="bg2"/>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09E5E67D-CA25-495E-4C05-1B64B1CA876E}"/>
              </a:ext>
            </a:extLst>
          </p:cNvPr>
          <p:cNvSpPr>
            <a:spLocks noGrp="1"/>
          </p:cNvSpPr>
          <p:nvPr>
            <p:ph idx="1"/>
          </p:nvPr>
        </p:nvSpPr>
        <p:spPr>
          <a:xfrm>
            <a:off x="1141412" y="2249487"/>
            <a:ext cx="9905999" cy="4281942"/>
          </a:xfrm>
        </p:spPr>
        <p:txBody>
          <a:bodyPr>
            <a:normAutofit fontScale="70000" lnSpcReduction="20000"/>
          </a:bodyPr>
          <a:lstStyle/>
          <a:p>
            <a:pPr marL="457200" indent="-457200">
              <a:buAutoNum type="arabicPeriod"/>
            </a:pPr>
            <a:r>
              <a:rPr lang="en-US" dirty="0">
                <a:solidFill>
                  <a:srgbClr val="FFFF00"/>
                </a:solidFill>
              </a:rPr>
              <a:t>*Dog Adoption Form*: </a:t>
            </a:r>
            <a:r>
              <a:rPr lang="en-US" dirty="0"/>
              <a:t>The inclusion of an adoption form indicates a commitment to facilitating dog adoptions, fostering responsible pet ownership, and connecting potential pet parents with furry companions in need. This emphasizes the website's role in promoting animal welfare</a:t>
            </a:r>
          </a:p>
          <a:p>
            <a:pPr marL="457200" indent="-457200">
              <a:buAutoNum type="arabicPeriod"/>
            </a:pPr>
            <a:r>
              <a:rPr lang="en-US" dirty="0"/>
              <a:t> </a:t>
            </a:r>
            <a:r>
              <a:rPr lang="en-US" dirty="0">
                <a:solidFill>
                  <a:srgbClr val="FFFF00"/>
                </a:solidFill>
              </a:rPr>
              <a:t>*E-commerce Products*: </a:t>
            </a:r>
            <a:r>
              <a:rPr lang="en-US" dirty="0"/>
              <a:t>The e-commerce section adds a practical dimension to the website, offering a marketplace for pet-related products. Whether it's dog accessories, supplies, or merchandise, this feature provides both convenience for visitors and potential revenue for the website.</a:t>
            </a:r>
          </a:p>
          <a:p>
            <a:pPr marL="457200" indent="-457200">
              <a:buAutoNum type="arabicPeriod"/>
            </a:pPr>
            <a:r>
              <a:rPr lang="en-US" dirty="0">
                <a:solidFill>
                  <a:srgbClr val="FFFF00"/>
                </a:solidFill>
              </a:rPr>
              <a:t>*Image Carousel*: </a:t>
            </a:r>
            <a:r>
              <a:rPr lang="en-US" dirty="0"/>
              <a:t>The use of a carousel effect on images demonstrates a dynamic and visually engaging design. It's an effective way to showcase various aspects of your website, from dogs available for adoption to featured products, keeping the user experience fresh and visually appealing.</a:t>
            </a:r>
          </a:p>
          <a:p>
            <a:pPr marL="457200" indent="-457200">
              <a:buAutoNum type="arabicPeriod"/>
            </a:pPr>
            <a:r>
              <a:rPr lang="en-US" dirty="0">
                <a:solidFill>
                  <a:srgbClr val="FFFF00"/>
                </a:solidFill>
              </a:rPr>
              <a:t>*Dog Information*: </a:t>
            </a:r>
            <a:r>
              <a:rPr lang="en-US" dirty="0"/>
              <a:t>The presence of informative content about dogs is crucial. This content can educate visitors, promote responsible dog ownership, and create a sense of community among dog lovers. Well-researched, accurate, and engaging content enhances the credibility and value of the website.</a:t>
            </a:r>
            <a:endParaRPr lang="en-IN" dirty="0"/>
          </a:p>
        </p:txBody>
      </p:sp>
    </p:spTree>
    <p:extLst>
      <p:ext uri="{BB962C8B-B14F-4D97-AF65-F5344CB8AC3E}">
        <p14:creationId xmlns:p14="http://schemas.microsoft.com/office/powerpoint/2010/main" val="399295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6EB7-2FE9-2361-F173-1703BB9456AC}"/>
              </a:ext>
            </a:extLst>
          </p:cNvPr>
          <p:cNvSpPr>
            <a:spLocks noGrp="1"/>
          </p:cNvSpPr>
          <p:nvPr>
            <p:ph type="title"/>
          </p:nvPr>
        </p:nvSpPr>
        <p:spPr/>
        <p:txBody>
          <a:bodyPr/>
          <a:lstStyle/>
          <a:p>
            <a:pPr algn="ctr"/>
            <a:r>
              <a:rPr lang="en-US" b="1" i="1" u="sng" dirty="0">
                <a:solidFill>
                  <a:schemeClr val="bg2"/>
                </a:solidFill>
                <a:latin typeface="Algerian" panose="04020705040A02060702" pitchFamily="82" charset="0"/>
              </a:rPr>
              <a:t>Objective</a:t>
            </a:r>
            <a:endParaRPr lang="en-IN" b="1" i="1" u="sng" dirty="0">
              <a:solidFill>
                <a:schemeClr val="bg2"/>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57EA4106-F2EE-B1DF-5648-C76153D73093}"/>
              </a:ext>
            </a:extLst>
          </p:cNvPr>
          <p:cNvSpPr>
            <a:spLocks noGrp="1"/>
          </p:cNvSpPr>
          <p:nvPr>
            <p:ph idx="1"/>
          </p:nvPr>
        </p:nvSpPr>
        <p:spPr/>
        <p:txBody>
          <a:bodyPr/>
          <a:lstStyle/>
          <a:p>
            <a:pPr marL="0" indent="0" algn="ctr">
              <a:buNone/>
            </a:pPr>
            <a:r>
              <a:rPr lang="en-US" dirty="0"/>
              <a:t>To create a comprehensive and </a:t>
            </a:r>
            <a:r>
              <a:rPr lang="en-US" dirty="0">
                <a:solidFill>
                  <a:srgbClr val="FFFF00"/>
                </a:solidFill>
              </a:rPr>
              <a:t>user-friendly online platform </a:t>
            </a:r>
            <a:r>
              <a:rPr lang="en-US" dirty="0"/>
              <a:t>that offers a wide range of </a:t>
            </a:r>
            <a:r>
              <a:rPr lang="en-US" dirty="0">
                <a:solidFill>
                  <a:srgbClr val="FFFF00"/>
                </a:solidFill>
              </a:rPr>
              <a:t>quality dog products </a:t>
            </a:r>
            <a:r>
              <a:rPr lang="en-US" dirty="0"/>
              <a:t>while providing valuable information, tips, and resources to help dog owners </a:t>
            </a:r>
            <a:r>
              <a:rPr lang="en-US" dirty="0">
                <a:solidFill>
                  <a:srgbClr val="FFFF00"/>
                </a:solidFill>
              </a:rPr>
              <a:t>care for their furry </a:t>
            </a:r>
            <a:r>
              <a:rPr lang="en-US" dirty="0"/>
              <a:t>companions effectively and enhance the overall well-being of dogs.</a:t>
            </a:r>
            <a:endParaRPr lang="en-IN" dirty="0"/>
          </a:p>
        </p:txBody>
      </p:sp>
    </p:spTree>
    <p:extLst>
      <p:ext uri="{BB962C8B-B14F-4D97-AF65-F5344CB8AC3E}">
        <p14:creationId xmlns:p14="http://schemas.microsoft.com/office/powerpoint/2010/main" val="67254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18F7-B072-DA6C-77FC-EA1507DFDFC7}"/>
              </a:ext>
            </a:extLst>
          </p:cNvPr>
          <p:cNvSpPr>
            <a:spLocks noGrp="1"/>
          </p:cNvSpPr>
          <p:nvPr>
            <p:ph type="title"/>
          </p:nvPr>
        </p:nvSpPr>
        <p:spPr>
          <a:xfrm>
            <a:off x="1141413" y="618518"/>
            <a:ext cx="9905998" cy="669106"/>
          </a:xfrm>
        </p:spPr>
        <p:txBody>
          <a:bodyPr/>
          <a:lstStyle/>
          <a:p>
            <a:pPr algn="ctr"/>
            <a:r>
              <a:rPr lang="en-US" dirty="0">
                <a:solidFill>
                  <a:schemeClr val="bg2"/>
                </a:solidFill>
              </a:rPr>
              <a:t>1</a:t>
            </a:r>
            <a:r>
              <a:rPr lang="en-US" baseline="30000" dirty="0">
                <a:solidFill>
                  <a:schemeClr val="bg2"/>
                </a:solidFill>
              </a:rPr>
              <a:t>st</a:t>
            </a:r>
            <a:r>
              <a:rPr lang="en-US" dirty="0">
                <a:solidFill>
                  <a:schemeClr val="bg2"/>
                </a:solidFill>
              </a:rPr>
              <a:t> Page</a:t>
            </a:r>
            <a:endParaRPr lang="en-IN" dirty="0">
              <a:solidFill>
                <a:schemeClr val="bg2"/>
              </a:solidFill>
            </a:endParaRPr>
          </a:p>
        </p:txBody>
      </p:sp>
      <p:pic>
        <p:nvPicPr>
          <p:cNvPr id="6" name="Content Placeholder 5">
            <a:extLst>
              <a:ext uri="{FF2B5EF4-FFF2-40B4-BE49-F238E27FC236}">
                <a16:creationId xmlns:a16="http://schemas.microsoft.com/office/drawing/2014/main" id="{F8E41E83-004C-3513-E8A6-FCF68BAC5186}"/>
              </a:ext>
            </a:extLst>
          </p:cNvPr>
          <p:cNvPicPr>
            <a:picLocks noGrp="1" noChangeAspect="1"/>
          </p:cNvPicPr>
          <p:nvPr>
            <p:ph sz="half" idx="1"/>
          </p:nvPr>
        </p:nvPicPr>
        <p:blipFill>
          <a:blip r:embed="rId2"/>
          <a:stretch>
            <a:fillRect/>
          </a:stretch>
        </p:blipFill>
        <p:spPr>
          <a:xfrm>
            <a:off x="1141413" y="1738894"/>
            <a:ext cx="4878387" cy="2622133"/>
          </a:xfrm>
        </p:spPr>
      </p:pic>
      <p:pic>
        <p:nvPicPr>
          <p:cNvPr id="8" name="Content Placeholder 7">
            <a:extLst>
              <a:ext uri="{FF2B5EF4-FFF2-40B4-BE49-F238E27FC236}">
                <a16:creationId xmlns:a16="http://schemas.microsoft.com/office/drawing/2014/main" id="{90A76DC8-67C6-32B2-71A2-07062389C717}"/>
              </a:ext>
            </a:extLst>
          </p:cNvPr>
          <p:cNvPicPr>
            <a:picLocks noGrp="1" noChangeAspect="1"/>
          </p:cNvPicPr>
          <p:nvPr>
            <p:ph sz="half" idx="2"/>
          </p:nvPr>
        </p:nvPicPr>
        <p:blipFill>
          <a:blip r:embed="rId3"/>
          <a:stretch>
            <a:fillRect/>
          </a:stretch>
        </p:blipFill>
        <p:spPr>
          <a:xfrm>
            <a:off x="6172198" y="1739746"/>
            <a:ext cx="4875213" cy="2620427"/>
          </a:xfrm>
        </p:spPr>
      </p:pic>
      <p:sp>
        <p:nvSpPr>
          <p:cNvPr id="10" name="TextBox 9">
            <a:extLst>
              <a:ext uri="{FF2B5EF4-FFF2-40B4-BE49-F238E27FC236}">
                <a16:creationId xmlns:a16="http://schemas.microsoft.com/office/drawing/2014/main" id="{E332635D-F699-8FC0-F691-1FD6E3C56C5B}"/>
              </a:ext>
            </a:extLst>
          </p:cNvPr>
          <p:cNvSpPr txBox="1"/>
          <p:nvPr/>
        </p:nvSpPr>
        <p:spPr>
          <a:xfrm>
            <a:off x="1141413" y="4812295"/>
            <a:ext cx="9905998" cy="923330"/>
          </a:xfrm>
          <a:prstGeom prst="rect">
            <a:avLst/>
          </a:prstGeom>
          <a:noFill/>
        </p:spPr>
        <p:txBody>
          <a:bodyPr wrap="square" rtlCol="0">
            <a:spAutoFit/>
          </a:bodyPr>
          <a:lstStyle/>
          <a:p>
            <a:pPr algn="ctr"/>
            <a:r>
              <a:rPr lang="en-US" dirty="0"/>
              <a:t>In this page we can see the “Navbar” And One “</a:t>
            </a:r>
            <a:r>
              <a:rPr lang="en-US" dirty="0" err="1"/>
              <a:t>Carosoul</a:t>
            </a:r>
            <a:r>
              <a:rPr lang="en-US" dirty="0"/>
              <a:t> Effect” which is </a:t>
            </a:r>
            <a:r>
              <a:rPr lang="en-US" dirty="0" err="1"/>
              <a:t>autoplaying</a:t>
            </a:r>
            <a:endParaRPr lang="en-US" dirty="0"/>
          </a:p>
          <a:p>
            <a:pPr algn="ctr"/>
            <a:r>
              <a:rPr lang="en-US" i="1" u="sng" dirty="0" err="1">
                <a:solidFill>
                  <a:srgbClr val="FFFF00"/>
                </a:solidFill>
                <a:latin typeface="Algerian" panose="04020705040A02060702" pitchFamily="82" charset="0"/>
              </a:rPr>
              <a:t>Attarction</a:t>
            </a:r>
            <a:r>
              <a:rPr lang="en-US" i="1" u="sng" dirty="0">
                <a:solidFill>
                  <a:srgbClr val="FFFF00"/>
                </a:solidFill>
                <a:latin typeface="Algerian" panose="04020705040A02060702" pitchFamily="82" charset="0"/>
              </a:rPr>
              <a:t> of this Page:-</a:t>
            </a:r>
            <a:r>
              <a:rPr lang="en-US" i="1" u="sng" dirty="0">
                <a:solidFill>
                  <a:schemeClr val="bg1"/>
                </a:solidFill>
                <a:latin typeface="Algerian" panose="04020705040A02060702" pitchFamily="82" charset="0"/>
              </a:rPr>
              <a:t>A circular image in </a:t>
            </a:r>
            <a:r>
              <a:rPr lang="en-US" i="1" u="sng" dirty="0">
                <a:solidFill>
                  <a:srgbClr val="FFFF00"/>
                </a:solidFill>
                <a:latin typeface="Algerian" panose="04020705040A02060702" pitchFamily="82" charset="0"/>
              </a:rPr>
              <a:t>Navbar</a:t>
            </a:r>
            <a:r>
              <a:rPr lang="en-US" i="1" u="sng" dirty="0">
                <a:solidFill>
                  <a:schemeClr val="bg1"/>
                </a:solidFill>
                <a:latin typeface="Algerian" panose="04020705040A02060702" pitchFamily="82" charset="0"/>
              </a:rPr>
              <a:t> And </a:t>
            </a:r>
            <a:r>
              <a:rPr lang="en-US" i="1" u="sng" dirty="0" err="1">
                <a:solidFill>
                  <a:srgbClr val="FFFF00"/>
                </a:solidFill>
                <a:latin typeface="Algerian" panose="04020705040A02060702" pitchFamily="82" charset="0"/>
              </a:rPr>
              <a:t>Carosoul</a:t>
            </a:r>
            <a:r>
              <a:rPr lang="en-US" i="1" u="sng" dirty="0">
                <a:solidFill>
                  <a:srgbClr val="FFFF00"/>
                </a:solidFill>
                <a:latin typeface="Algerian" panose="04020705040A02060702" pitchFamily="82" charset="0"/>
              </a:rPr>
              <a:t> Effect</a:t>
            </a:r>
          </a:p>
          <a:p>
            <a:pPr algn="ctr"/>
            <a:endParaRPr lang="en-US" dirty="0">
              <a:solidFill>
                <a:schemeClr val="bg1"/>
              </a:solidFill>
            </a:endParaRPr>
          </a:p>
        </p:txBody>
      </p:sp>
    </p:spTree>
    <p:extLst>
      <p:ext uri="{BB962C8B-B14F-4D97-AF65-F5344CB8AC3E}">
        <p14:creationId xmlns:p14="http://schemas.microsoft.com/office/powerpoint/2010/main" val="169590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D9BD0-F9DC-2A5D-5325-7CFD72DC7DB6}"/>
              </a:ext>
            </a:extLst>
          </p:cNvPr>
          <p:cNvSpPr>
            <a:spLocks noGrp="1"/>
          </p:cNvSpPr>
          <p:nvPr>
            <p:ph type="title"/>
          </p:nvPr>
        </p:nvSpPr>
        <p:spPr>
          <a:xfrm>
            <a:off x="1141413" y="79462"/>
            <a:ext cx="9905998" cy="1478570"/>
          </a:xfrm>
        </p:spPr>
        <p:txBody>
          <a:bodyPr/>
          <a:lstStyle/>
          <a:p>
            <a:pPr algn="ctr"/>
            <a:r>
              <a:rPr lang="en-US" b="1" i="1" u="sng" dirty="0">
                <a:solidFill>
                  <a:schemeClr val="bg2"/>
                </a:solidFill>
                <a:latin typeface="Algerian" panose="04020705040A02060702" pitchFamily="82" charset="0"/>
              </a:rPr>
              <a:t>Signup </a:t>
            </a:r>
            <a:r>
              <a:rPr lang="en-US" b="1" i="1" u="sng" dirty="0" err="1">
                <a:solidFill>
                  <a:schemeClr val="bg2"/>
                </a:solidFill>
                <a:latin typeface="Algerian" panose="04020705040A02060702" pitchFamily="82" charset="0"/>
              </a:rPr>
              <a:t>PAge</a:t>
            </a:r>
            <a:endParaRPr lang="en-IN" b="1" i="1" u="sng" dirty="0">
              <a:solidFill>
                <a:schemeClr val="bg2"/>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9244A4A7-AA5F-0897-E4F9-B28ABFEAA32B}"/>
              </a:ext>
            </a:extLst>
          </p:cNvPr>
          <p:cNvPicPr>
            <a:picLocks noGrp="1" noChangeAspect="1"/>
          </p:cNvPicPr>
          <p:nvPr>
            <p:ph idx="1"/>
          </p:nvPr>
        </p:nvPicPr>
        <p:blipFill>
          <a:blip r:embed="rId2"/>
          <a:stretch>
            <a:fillRect/>
          </a:stretch>
        </p:blipFill>
        <p:spPr>
          <a:xfrm>
            <a:off x="1249848" y="1558032"/>
            <a:ext cx="9689128" cy="4696286"/>
          </a:xfrm>
        </p:spPr>
      </p:pic>
    </p:spTree>
    <p:extLst>
      <p:ext uri="{BB962C8B-B14F-4D97-AF65-F5344CB8AC3E}">
        <p14:creationId xmlns:p14="http://schemas.microsoft.com/office/powerpoint/2010/main" val="44854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8BB1-71DB-5A09-956F-348DE251D513}"/>
              </a:ext>
            </a:extLst>
          </p:cNvPr>
          <p:cNvSpPr>
            <a:spLocks noGrp="1"/>
          </p:cNvSpPr>
          <p:nvPr>
            <p:ph type="title"/>
          </p:nvPr>
        </p:nvSpPr>
        <p:spPr>
          <a:xfrm>
            <a:off x="1143001" y="110533"/>
            <a:ext cx="9905998" cy="1478570"/>
          </a:xfrm>
        </p:spPr>
        <p:txBody>
          <a:bodyPr/>
          <a:lstStyle/>
          <a:p>
            <a:pPr algn="ctr"/>
            <a:r>
              <a:rPr lang="en-US" b="1" i="1" u="sng" dirty="0">
                <a:solidFill>
                  <a:schemeClr val="bg2"/>
                </a:solidFill>
                <a:latin typeface="Algerian" panose="04020705040A02060702" pitchFamily="82" charset="0"/>
              </a:rPr>
              <a:t>Login </a:t>
            </a:r>
            <a:r>
              <a:rPr lang="en-US" b="1" i="1" u="sng" dirty="0" err="1">
                <a:solidFill>
                  <a:schemeClr val="bg2"/>
                </a:solidFill>
                <a:latin typeface="Algerian" panose="04020705040A02060702" pitchFamily="82" charset="0"/>
              </a:rPr>
              <a:t>PAge</a:t>
            </a:r>
            <a:endParaRPr lang="en-IN" b="1" i="1" u="sng" dirty="0">
              <a:solidFill>
                <a:schemeClr val="bg2"/>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B29F66DD-5469-BDCB-222C-BCF257B8262A}"/>
              </a:ext>
            </a:extLst>
          </p:cNvPr>
          <p:cNvPicPr>
            <a:picLocks noGrp="1" noChangeAspect="1"/>
          </p:cNvPicPr>
          <p:nvPr>
            <p:ph idx="1"/>
          </p:nvPr>
        </p:nvPicPr>
        <p:blipFill>
          <a:blip r:embed="rId2"/>
          <a:stretch>
            <a:fillRect/>
          </a:stretch>
        </p:blipFill>
        <p:spPr>
          <a:xfrm>
            <a:off x="1562470" y="1589103"/>
            <a:ext cx="9250532" cy="4208015"/>
          </a:xfrm>
        </p:spPr>
      </p:pic>
    </p:spTree>
    <p:extLst>
      <p:ext uri="{BB962C8B-B14F-4D97-AF65-F5344CB8AC3E}">
        <p14:creationId xmlns:p14="http://schemas.microsoft.com/office/powerpoint/2010/main" val="318024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18DC-1D8D-2880-E695-7C26C968CB17}"/>
              </a:ext>
            </a:extLst>
          </p:cNvPr>
          <p:cNvSpPr>
            <a:spLocks noGrp="1"/>
          </p:cNvSpPr>
          <p:nvPr>
            <p:ph type="title"/>
          </p:nvPr>
        </p:nvSpPr>
        <p:spPr/>
        <p:txBody>
          <a:bodyPr/>
          <a:lstStyle/>
          <a:p>
            <a:pPr algn="ctr"/>
            <a:r>
              <a:rPr lang="en-US" b="1" i="1" u="sng" dirty="0" err="1">
                <a:solidFill>
                  <a:schemeClr val="bg2"/>
                </a:solidFill>
                <a:latin typeface="Algerian" panose="04020705040A02060702" pitchFamily="82" charset="0"/>
              </a:rPr>
              <a:t>CArt</a:t>
            </a:r>
            <a:endParaRPr lang="en-IN" b="1" i="1" u="sng" dirty="0">
              <a:solidFill>
                <a:schemeClr val="bg2"/>
              </a:solidFill>
              <a:latin typeface="Algerian" panose="04020705040A02060702" pitchFamily="82" charset="0"/>
            </a:endParaRPr>
          </a:p>
        </p:txBody>
      </p:sp>
      <p:pic>
        <p:nvPicPr>
          <p:cNvPr id="6" name="Content Placeholder 5">
            <a:extLst>
              <a:ext uri="{FF2B5EF4-FFF2-40B4-BE49-F238E27FC236}">
                <a16:creationId xmlns:a16="http://schemas.microsoft.com/office/drawing/2014/main" id="{521DDD84-CA0B-1B55-3BFD-4FA8698A8F05}"/>
              </a:ext>
            </a:extLst>
          </p:cNvPr>
          <p:cNvPicPr>
            <a:picLocks noGrp="1" noChangeAspect="1"/>
          </p:cNvPicPr>
          <p:nvPr>
            <p:ph sz="half" idx="1"/>
          </p:nvPr>
        </p:nvPicPr>
        <p:blipFill>
          <a:blip r:embed="rId2"/>
          <a:stretch>
            <a:fillRect/>
          </a:stretch>
        </p:blipFill>
        <p:spPr>
          <a:xfrm>
            <a:off x="1141413" y="2604038"/>
            <a:ext cx="4878387" cy="2832611"/>
          </a:xfrm>
        </p:spPr>
      </p:pic>
      <p:pic>
        <p:nvPicPr>
          <p:cNvPr id="8" name="Content Placeholder 7">
            <a:extLst>
              <a:ext uri="{FF2B5EF4-FFF2-40B4-BE49-F238E27FC236}">
                <a16:creationId xmlns:a16="http://schemas.microsoft.com/office/drawing/2014/main" id="{FE553F01-B2DD-0B68-7A77-3F469469AF3B}"/>
              </a:ext>
            </a:extLst>
          </p:cNvPr>
          <p:cNvPicPr>
            <a:picLocks noGrp="1" noChangeAspect="1"/>
          </p:cNvPicPr>
          <p:nvPr>
            <p:ph sz="half" idx="2"/>
          </p:nvPr>
        </p:nvPicPr>
        <p:blipFill>
          <a:blip r:embed="rId3"/>
          <a:stretch>
            <a:fillRect/>
          </a:stretch>
        </p:blipFill>
        <p:spPr>
          <a:xfrm>
            <a:off x="6252099" y="2604038"/>
            <a:ext cx="5111318" cy="2722564"/>
          </a:xfrm>
        </p:spPr>
      </p:pic>
    </p:spTree>
    <p:extLst>
      <p:ext uri="{BB962C8B-B14F-4D97-AF65-F5344CB8AC3E}">
        <p14:creationId xmlns:p14="http://schemas.microsoft.com/office/powerpoint/2010/main" val="226669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8D68-CCFC-5348-7272-7F4801B34A20}"/>
              </a:ext>
            </a:extLst>
          </p:cNvPr>
          <p:cNvSpPr>
            <a:spLocks noGrp="1"/>
          </p:cNvSpPr>
          <p:nvPr>
            <p:ph type="title"/>
          </p:nvPr>
        </p:nvSpPr>
        <p:spPr/>
        <p:txBody>
          <a:bodyPr/>
          <a:lstStyle/>
          <a:p>
            <a:pPr algn="ctr"/>
            <a:r>
              <a:rPr lang="en-US" b="1" i="1" u="sng" dirty="0">
                <a:solidFill>
                  <a:schemeClr val="bg2"/>
                </a:solidFill>
                <a:latin typeface="Algerian" panose="04020705040A02060702" pitchFamily="82" charset="0"/>
              </a:rPr>
              <a:t>Dog Section</a:t>
            </a:r>
            <a:endParaRPr lang="en-IN" b="1" i="1" u="sng" dirty="0">
              <a:solidFill>
                <a:schemeClr val="bg2"/>
              </a:solidFill>
              <a:latin typeface="Algerian" panose="04020705040A02060702" pitchFamily="82" charset="0"/>
            </a:endParaRPr>
          </a:p>
        </p:txBody>
      </p:sp>
      <p:pic>
        <p:nvPicPr>
          <p:cNvPr id="6" name="Content Placeholder 5">
            <a:extLst>
              <a:ext uri="{FF2B5EF4-FFF2-40B4-BE49-F238E27FC236}">
                <a16:creationId xmlns:a16="http://schemas.microsoft.com/office/drawing/2014/main" id="{592252D2-9C9F-5514-6FFD-D91141CF99BA}"/>
              </a:ext>
            </a:extLst>
          </p:cNvPr>
          <p:cNvPicPr>
            <a:picLocks noGrp="1" noChangeAspect="1"/>
          </p:cNvPicPr>
          <p:nvPr>
            <p:ph sz="half" idx="1"/>
          </p:nvPr>
        </p:nvPicPr>
        <p:blipFill>
          <a:blip r:embed="rId2"/>
          <a:stretch>
            <a:fillRect/>
          </a:stretch>
        </p:blipFill>
        <p:spPr>
          <a:xfrm>
            <a:off x="1141413" y="2811420"/>
            <a:ext cx="4878387" cy="2417847"/>
          </a:xfrm>
        </p:spPr>
      </p:pic>
      <p:pic>
        <p:nvPicPr>
          <p:cNvPr id="8" name="Content Placeholder 7">
            <a:extLst>
              <a:ext uri="{FF2B5EF4-FFF2-40B4-BE49-F238E27FC236}">
                <a16:creationId xmlns:a16="http://schemas.microsoft.com/office/drawing/2014/main" id="{BF2AB0B5-4FDC-34EE-8B98-8297389CEE3F}"/>
              </a:ext>
            </a:extLst>
          </p:cNvPr>
          <p:cNvPicPr>
            <a:picLocks noGrp="1" noChangeAspect="1"/>
          </p:cNvPicPr>
          <p:nvPr>
            <p:ph sz="half" idx="2"/>
          </p:nvPr>
        </p:nvPicPr>
        <p:blipFill>
          <a:blip r:embed="rId3"/>
          <a:stretch>
            <a:fillRect/>
          </a:stretch>
        </p:blipFill>
        <p:spPr>
          <a:xfrm>
            <a:off x="6172200" y="2811420"/>
            <a:ext cx="4875213" cy="2417847"/>
          </a:xfrm>
        </p:spPr>
      </p:pic>
    </p:spTree>
    <p:extLst>
      <p:ext uri="{BB962C8B-B14F-4D97-AF65-F5344CB8AC3E}">
        <p14:creationId xmlns:p14="http://schemas.microsoft.com/office/powerpoint/2010/main" val="223536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209</TotalTime>
  <Words>752</Words>
  <Application>Microsoft Office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Algerian</vt:lpstr>
      <vt:lpstr>Arial</vt:lpstr>
      <vt:lpstr>Consolas</vt:lpstr>
      <vt:lpstr>Tw Cen MT</vt:lpstr>
      <vt:lpstr>Circuit</vt:lpstr>
      <vt:lpstr> Project Marthon  Project NAme :-Dog House</vt:lpstr>
      <vt:lpstr>Introduction</vt:lpstr>
      <vt:lpstr>Abstarct</vt:lpstr>
      <vt:lpstr>Objective</vt:lpstr>
      <vt:lpstr>1st Page</vt:lpstr>
      <vt:lpstr>Signup PAge</vt:lpstr>
      <vt:lpstr>Login PAge</vt:lpstr>
      <vt:lpstr>CArt</vt:lpstr>
      <vt:lpstr>Dog Section</vt:lpstr>
      <vt:lpstr>Footer</vt:lpstr>
      <vt:lpstr>REsponsivness</vt:lpstr>
      <vt:lpstr>Technoligies Used</vt:lpstr>
      <vt:lpstr>Refrence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Marthon  Project NAme :-Dog House</dc:title>
  <dc:creator>Admin</dc:creator>
  <cp:lastModifiedBy>Admin</cp:lastModifiedBy>
  <cp:revision>7</cp:revision>
  <dcterms:created xsi:type="dcterms:W3CDTF">2023-10-24T04:23:31Z</dcterms:created>
  <dcterms:modified xsi:type="dcterms:W3CDTF">2023-10-24T10:00:51Z</dcterms:modified>
</cp:coreProperties>
</file>